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3"/>
          </p:nvPr>
        </p:nvSpPr>
        <p:spPr>
          <a:xfrm>
            <a:off x="1270000" y="4216398"/>
            <a:ext cx="10464800" cy="7112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roject_1.jpg" descr="project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6600" y="1647813"/>
            <a:ext cx="5168956" cy="419978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獨立進行產業學院21館200室…"/>
          <p:cNvSpPr txBox="1"/>
          <p:nvPr/>
        </p:nvSpPr>
        <p:spPr>
          <a:xfrm>
            <a:off x="8063620" y="1799165"/>
            <a:ext cx="36839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獨立進行產業學院21館200室</a:t>
            </a:r>
          </a:p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創意行動辦公室空間設計、估價、監造 97.12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1" name="中興院區21館民國67年建立,至今已經三十多年。2樓200-203室…"/>
          <p:cNvSpPr txBox="1"/>
          <p:nvPr/>
        </p:nvSpPr>
        <p:spPr>
          <a:xfrm>
            <a:off x="8009918" y="3030641"/>
            <a:ext cx="4200526" cy="95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中興院區21館民國67年建立,至今已經三十多年。2樓200-203室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原為產業學院閒置空間。本案完成後成為企業形象中心：提供行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動辦公室、上課與討論空間、會議室、部門辦公室、獨立討論室、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景觀休閒區、創意競賽海報展示空間等複合多功能用途的空間。</a:t>
            </a:r>
          </a:p>
        </p:txBody>
      </p:sp>
      <p:sp>
        <p:nvSpPr>
          <p:cNvPr id="122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97.12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23" name="作品集內頁版型…"/>
          <p:cNvSpPr txBox="1"/>
          <p:nvPr/>
        </p:nvSpPr>
        <p:spPr>
          <a:xfrm>
            <a:off x="1225516" y="582082"/>
            <a:ext cx="69860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室內1</a:t>
            </a:r>
          </a:p>
        </p:txBody>
      </p:sp>
      <p:sp>
        <p:nvSpPr>
          <p:cNvPr id="124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25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6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27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28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獨立進行產業學院21館200室…"/>
          <p:cNvSpPr txBox="1"/>
          <p:nvPr/>
        </p:nvSpPr>
        <p:spPr>
          <a:xfrm>
            <a:off x="8063620" y="1919815"/>
            <a:ext cx="382995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</a:t>
            </a:r>
            <a:r>
              <a:t>78</a:t>
            </a:r>
            <a:r>
              <a:t>館</a:t>
            </a:r>
            <a:r>
              <a:t>113</a:t>
            </a:r>
            <a:r>
              <a:t>會議室設計、估價、協助監造</a:t>
            </a:r>
          </a:p>
        </p:txBody>
      </p:sp>
      <p:sp>
        <p:nvSpPr>
          <p:cNvPr id="227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28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98.10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29" name="作品集內頁版型…"/>
          <p:cNvSpPr txBox="1"/>
          <p:nvPr/>
        </p:nvSpPr>
        <p:spPr>
          <a:xfrm>
            <a:off x="1225515" y="582082"/>
            <a:ext cx="82570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室內10</a:t>
            </a:r>
          </a:p>
        </p:txBody>
      </p:sp>
      <p:sp>
        <p:nvSpPr>
          <p:cNvPr id="230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31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33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34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中興院區21館民國67年建立,至今已經三十多年。2樓200-203室…"/>
          <p:cNvSpPr txBox="1"/>
          <p:nvPr/>
        </p:nvSpPr>
        <p:spPr>
          <a:xfrm>
            <a:off x="8009918" y="3030641"/>
            <a:ext cx="3943364" cy="95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本案於</a:t>
            </a:r>
            <a:r>
              <a:t>98</a:t>
            </a:r>
            <a:r>
              <a:t>年依使用者需求，執行電光所會議與展示空間設計，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設計概念以現代、活潑的圓角方造型設計</a:t>
            </a:r>
            <a:r>
              <a:t>(</a:t>
            </a:r>
            <a:r>
              <a:t>包含天花、木作、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家具、燈具</a:t>
            </a:r>
            <a:r>
              <a:t>)</a:t>
            </a:r>
            <a:r>
              <a:t>，避免垂直水平產生銳角，讓空間呈現圓潤、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舒服的感性空間。</a:t>
            </a:r>
          </a:p>
        </p:txBody>
      </p:sp>
      <p:pic>
        <p:nvPicPr>
          <p:cNvPr id="236" name="project_10_0.jpg" descr="project_10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316" y="1270000"/>
            <a:ext cx="6761740" cy="4155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獨立進行產業學院21館200室…"/>
          <p:cNvSpPr txBox="1"/>
          <p:nvPr/>
        </p:nvSpPr>
        <p:spPr>
          <a:xfrm>
            <a:off x="8063620" y="1919815"/>
            <a:ext cx="400975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</a:t>
            </a:r>
            <a:r>
              <a:t>23</a:t>
            </a:r>
            <a:r>
              <a:t>館</a:t>
            </a:r>
            <a:r>
              <a:t>113-2</a:t>
            </a:r>
            <a:r>
              <a:t>會議室設計、估價、協助監造</a:t>
            </a:r>
          </a:p>
        </p:txBody>
      </p:sp>
      <p:sp>
        <p:nvSpPr>
          <p:cNvPr id="239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40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98.12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41" name="作品集內頁版型…"/>
          <p:cNvSpPr txBox="1"/>
          <p:nvPr/>
        </p:nvSpPr>
        <p:spPr>
          <a:xfrm>
            <a:off x="1225515" y="582082"/>
            <a:ext cx="82570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室內11</a:t>
            </a:r>
          </a:p>
        </p:txBody>
      </p:sp>
      <p:sp>
        <p:nvSpPr>
          <p:cNvPr id="242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43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45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46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中興院區21館民國67年建立,至今已經三十多年。2樓200-203室…"/>
          <p:cNvSpPr txBox="1"/>
          <p:nvPr/>
        </p:nvSpPr>
        <p:spPr>
          <a:xfrm>
            <a:off x="8009918" y="3141766"/>
            <a:ext cx="46418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本案於</a:t>
            </a:r>
            <a:r>
              <a:t>98</a:t>
            </a:r>
            <a:r>
              <a:t>年依需求，執行電光所會議室空間設計，提供活動桌面與椅子，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並設計電視牆上邊簡報邊手寫白板，圓角方白板玻璃成為主角，讓整個會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議室呈現極簡造型風格，使同仁感受空間氛圍與品質。</a:t>
            </a:r>
          </a:p>
        </p:txBody>
      </p:sp>
      <p:pic>
        <p:nvPicPr>
          <p:cNvPr id="248" name="project_11_0.jpg" descr="project_11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533" y="1343931"/>
            <a:ext cx="7474862" cy="4593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獨立進行產業學院21館200室…"/>
          <p:cNvSpPr txBox="1"/>
          <p:nvPr/>
        </p:nvSpPr>
        <p:spPr>
          <a:xfrm>
            <a:off x="8063620" y="1919815"/>
            <a:ext cx="455930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/>
            <a:r>
              <a:t>獨立進行光明新村男生宿舍衛浴洗衣房規劃、估價、監造</a:t>
            </a:r>
          </a:p>
        </p:txBody>
      </p:sp>
      <p:sp>
        <p:nvSpPr>
          <p:cNvPr id="251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52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100.10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53" name="作品集內頁版型…"/>
          <p:cNvSpPr txBox="1"/>
          <p:nvPr/>
        </p:nvSpPr>
        <p:spPr>
          <a:xfrm>
            <a:off x="1225515" y="582082"/>
            <a:ext cx="82570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室內12</a:t>
            </a:r>
          </a:p>
        </p:txBody>
      </p:sp>
      <p:sp>
        <p:nvSpPr>
          <p:cNvPr id="254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55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57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58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中興院區21館民國67年建立,至今已經三十多年。2樓200-203室…"/>
          <p:cNvSpPr txBox="1"/>
          <p:nvPr/>
        </p:nvSpPr>
        <p:spPr>
          <a:xfrm>
            <a:off x="8026852" y="3183896"/>
            <a:ext cx="50038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/>
            <a:r>
              <a:t>配合院政策逐一規劃改善院內單舍公共衛浴空間，提供同仁高品質之衛浴空間。</a:t>
            </a:r>
          </a:p>
        </p:txBody>
      </p:sp>
      <p:pic>
        <p:nvPicPr>
          <p:cNvPr id="260" name="project_12_0.jpg" descr="project_12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1253066"/>
            <a:ext cx="6758659" cy="4153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獨立進行產業學院21館200室…"/>
          <p:cNvSpPr txBox="1"/>
          <p:nvPr/>
        </p:nvSpPr>
        <p:spPr>
          <a:xfrm>
            <a:off x="8063620" y="1919815"/>
            <a:ext cx="397945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24</a:t>
            </a:r>
            <a:r>
              <a:t>館</a:t>
            </a:r>
            <a:r>
              <a:t>2</a:t>
            </a:r>
            <a:r>
              <a:t>樓男女廁所與茶水間規劃、估價、協助監造</a:t>
            </a:r>
          </a:p>
        </p:txBody>
      </p:sp>
      <p:sp>
        <p:nvSpPr>
          <p:cNvPr id="263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64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101.4 </a:t>
            </a:r>
            <a:endParaRPr sz="1800"/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65" name="作品集內頁版型…"/>
          <p:cNvSpPr txBox="1"/>
          <p:nvPr/>
        </p:nvSpPr>
        <p:spPr>
          <a:xfrm>
            <a:off x="1225515" y="582082"/>
            <a:ext cx="82570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室內13</a:t>
            </a:r>
          </a:p>
        </p:txBody>
      </p:sp>
      <p:sp>
        <p:nvSpPr>
          <p:cNvPr id="266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67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69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70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中興院區21館民國67年建立,至今已經三十多年。2樓200-203室…"/>
          <p:cNvSpPr txBox="1"/>
          <p:nvPr/>
        </p:nvSpPr>
        <p:spPr>
          <a:xfrm>
            <a:off x="8026851" y="3183896"/>
            <a:ext cx="474970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101</a:t>
            </a:r>
            <a:r>
              <a:t>年依使用需求規劃男廁增為</a:t>
            </a:r>
            <a:r>
              <a:t>4</a:t>
            </a:r>
            <a:r>
              <a:t>間</a:t>
            </a:r>
            <a:r>
              <a:t>(</a:t>
            </a:r>
            <a:r>
              <a:t>含一間蹲式</a:t>
            </a:r>
            <a:r>
              <a:t>)</a:t>
            </a:r>
            <a:r>
              <a:t>，女廁增為</a:t>
            </a:r>
            <a:r>
              <a:t>3</a:t>
            </a:r>
            <a:r>
              <a:t>間</a:t>
            </a:r>
            <a:r>
              <a:t>(</a:t>
            </a:r>
            <a:r>
              <a:t>含一間蹲式</a:t>
            </a:r>
            <a:r>
              <a:t>)</a:t>
            </a:r>
          </a:p>
        </p:txBody>
      </p:sp>
      <p:pic>
        <p:nvPicPr>
          <p:cNvPr id="272" name="project_13_0.jpg" descr="project_13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3" y="1420065"/>
            <a:ext cx="6801359" cy="418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獨立進行產業學院21館200室…"/>
          <p:cNvSpPr txBox="1"/>
          <p:nvPr/>
        </p:nvSpPr>
        <p:spPr>
          <a:xfrm>
            <a:off x="8063620" y="1799165"/>
            <a:ext cx="45856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</a:t>
            </a:r>
            <a:r>
              <a:t>51</a:t>
            </a:r>
            <a:r>
              <a:t>館</a:t>
            </a:r>
            <a:r>
              <a:t>112</a:t>
            </a:r>
            <a:r>
              <a:t>室產服中心科技新創育成加速器設計、</a:t>
            </a:r>
          </a:p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重點監造、估價</a:t>
            </a:r>
          </a:p>
        </p:txBody>
      </p:sp>
      <p:sp>
        <p:nvSpPr>
          <p:cNvPr id="275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76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101.4 </a:t>
            </a:r>
            <a:endParaRPr sz="1800"/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77" name="作品集內頁版型…"/>
          <p:cNvSpPr txBox="1"/>
          <p:nvPr/>
        </p:nvSpPr>
        <p:spPr>
          <a:xfrm>
            <a:off x="1225515" y="582082"/>
            <a:ext cx="82570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室內14</a:t>
            </a:r>
          </a:p>
        </p:txBody>
      </p:sp>
      <p:sp>
        <p:nvSpPr>
          <p:cNvPr id="278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79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81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82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3" name="中興院區21館民國67年建立,至今已經三十多年。2樓200-203室…"/>
          <p:cNvSpPr txBox="1"/>
          <p:nvPr/>
        </p:nvSpPr>
        <p:spPr>
          <a:xfrm>
            <a:off x="8026851" y="3072771"/>
            <a:ext cx="4759326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產服中心科技新創育成空間，提供技轉、會議、辦公、展示、休憩的空間，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顏色以活潑、熱情基調，突顯出工研院高科技的形象。</a:t>
            </a:r>
          </a:p>
        </p:txBody>
      </p:sp>
      <p:pic>
        <p:nvPicPr>
          <p:cNvPr id="284" name="project_14_0.jpg" descr="project_14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1223575"/>
            <a:ext cx="7440785" cy="4572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獨立進行產業學院21館200室…"/>
          <p:cNvSpPr txBox="1"/>
          <p:nvPr/>
        </p:nvSpPr>
        <p:spPr>
          <a:xfrm>
            <a:off x="8063620" y="1799165"/>
            <a:ext cx="40703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雲端中心入口意象門廳辦公區設計、模擬、估價、</a:t>
            </a:r>
          </a:p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協助監造</a:t>
            </a:r>
          </a:p>
        </p:txBody>
      </p:sp>
      <p:sp>
        <p:nvSpPr>
          <p:cNvPr id="131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32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98.8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33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室內2</a:t>
            </a:r>
          </a:p>
        </p:txBody>
      </p:sp>
      <p:sp>
        <p:nvSpPr>
          <p:cNvPr id="134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35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6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37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38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39" name="image19.jpeg" descr="image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133" y="1233660"/>
            <a:ext cx="6234511" cy="506554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中興院區21館民國67年建立,至今已經三十多年。2樓200-203室…"/>
          <p:cNvSpPr txBox="1"/>
          <p:nvPr/>
        </p:nvSpPr>
        <p:spPr>
          <a:xfrm>
            <a:off x="8009918" y="3141766"/>
            <a:ext cx="43402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98</a:t>
            </a:r>
            <a:r>
              <a:t>年配合雲端中心設立，協助提供入口、門廳、茶水間等設計相關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服務，反覆修正模擬，呈現雲端清新專業的入口意象，並提供同仁們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舒適的工作環境。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獨立進行產業學院21館200室…"/>
          <p:cNvSpPr txBox="1"/>
          <p:nvPr/>
        </p:nvSpPr>
        <p:spPr>
          <a:xfrm>
            <a:off x="8063620" y="1799165"/>
            <a:ext cx="35188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53</a:t>
            </a:r>
            <a:r>
              <a:t>館</a:t>
            </a:r>
            <a:r>
              <a:t>818</a:t>
            </a:r>
            <a:r>
              <a:t>醫材中心入口意象設計、主任室、</a:t>
            </a:r>
          </a:p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辦公會議室細部設計與估價、監造</a:t>
            </a:r>
          </a:p>
        </p:txBody>
      </p:sp>
      <p:sp>
        <p:nvSpPr>
          <p:cNvPr id="143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44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96.6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45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室內3</a:t>
            </a:r>
          </a:p>
        </p:txBody>
      </p:sp>
      <p:sp>
        <p:nvSpPr>
          <p:cNvPr id="146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47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49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50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1" name="中興院區21館民國67年建立,至今已經三十多年。2樓200-203室…"/>
          <p:cNvSpPr txBox="1"/>
          <p:nvPr/>
        </p:nvSpPr>
        <p:spPr>
          <a:xfrm>
            <a:off x="8009918" y="3252891"/>
            <a:ext cx="3943364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96</a:t>
            </a:r>
            <a:r>
              <a:t>年配合醫材中心建置內部辦公室與會議室，提供同仁舒適的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辦公與會議環境。</a:t>
            </a:r>
          </a:p>
        </p:txBody>
      </p:sp>
      <p:pic>
        <p:nvPicPr>
          <p:cNvPr id="152" name="project_3_0.jpg" descr="project_3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33" y="1323251"/>
            <a:ext cx="6277991" cy="3858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獨立進行產業學院21館200室…"/>
          <p:cNvSpPr txBox="1"/>
          <p:nvPr/>
        </p:nvSpPr>
        <p:spPr>
          <a:xfrm>
            <a:off x="8063620" y="1919815"/>
            <a:ext cx="405220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51</a:t>
            </a:r>
            <a:r>
              <a:t>館</a:t>
            </a:r>
            <a:r>
              <a:t>116</a:t>
            </a:r>
            <a:r>
              <a:t>國際會議室門廳設計、模擬、估價、監造 </a:t>
            </a:r>
          </a:p>
        </p:txBody>
      </p:sp>
      <p:sp>
        <p:nvSpPr>
          <p:cNvPr id="155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56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96.10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57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室內4</a:t>
            </a:r>
          </a:p>
        </p:txBody>
      </p:sp>
      <p:sp>
        <p:nvSpPr>
          <p:cNvPr id="158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59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61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62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中興院區21館民國67年建立,至今已經三十多年。2樓200-203室…"/>
          <p:cNvSpPr txBox="1"/>
          <p:nvPr/>
        </p:nvSpPr>
        <p:spPr>
          <a:xfrm>
            <a:off x="8009918" y="3252891"/>
            <a:ext cx="4362464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96</a:t>
            </a:r>
            <a:r>
              <a:t>年度國際會議室舊立面過於冰冷，重新規劃入口意象與門廳建置，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以全新的風貌面對來訪賓客，並提供同仁舒適的門廳與展示空間</a:t>
            </a:r>
          </a:p>
        </p:txBody>
      </p:sp>
      <p:pic>
        <p:nvPicPr>
          <p:cNvPr id="164" name="project_4_0.jpg" descr="project_4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066" y="1198569"/>
            <a:ext cx="6093768" cy="3745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獨立進行產業學院21館200室…"/>
          <p:cNvSpPr txBox="1"/>
          <p:nvPr/>
        </p:nvSpPr>
        <p:spPr>
          <a:xfrm>
            <a:off x="8063620" y="1799165"/>
            <a:ext cx="40522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</a:t>
            </a:r>
            <a:r>
              <a:t>58</a:t>
            </a:r>
            <a:r>
              <a:t>館</a:t>
            </a:r>
            <a:r>
              <a:t>142</a:t>
            </a:r>
            <a:r>
              <a:t>室創意智慧車輛展示空間設計、</a:t>
            </a:r>
          </a:p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估價、協助監造</a:t>
            </a:r>
          </a:p>
        </p:txBody>
      </p:sp>
      <p:sp>
        <p:nvSpPr>
          <p:cNvPr id="167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68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97.10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69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室內5</a:t>
            </a:r>
          </a:p>
        </p:txBody>
      </p:sp>
      <p:sp>
        <p:nvSpPr>
          <p:cNvPr id="170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71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73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74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中興院區21館民國67年建立,至今已經三十多年。2樓200-203室…"/>
          <p:cNvSpPr txBox="1"/>
          <p:nvPr/>
        </p:nvSpPr>
        <p:spPr>
          <a:xfrm>
            <a:off x="8009918" y="3141766"/>
            <a:ext cx="43624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本案於</a:t>
            </a:r>
            <a:r>
              <a:t>97</a:t>
            </a:r>
            <a:r>
              <a:t>年依機械所需求，執行創意智慧車輛展示空間設計，以活潑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空間形塑動感氛圍，並以展示車冷色系作為色彩計畫，白色系做為空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間背景，使來訪嘉賓視覺停留在車輛與展示品上。</a:t>
            </a:r>
          </a:p>
        </p:txBody>
      </p:sp>
      <p:pic>
        <p:nvPicPr>
          <p:cNvPr id="176" name="project_5_0.jpg" descr="project_5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3" y="1185333"/>
            <a:ext cx="6493422" cy="3990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獨立進行產業學院21館200室…"/>
          <p:cNvSpPr txBox="1"/>
          <p:nvPr/>
        </p:nvSpPr>
        <p:spPr>
          <a:xfrm>
            <a:off x="8063620" y="1919815"/>
            <a:ext cx="387640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</a:t>
            </a:r>
            <a:r>
              <a:t>89</a:t>
            </a:r>
            <a:r>
              <a:t>館櫃台辦公室廁所設計、估價、監造</a:t>
            </a:r>
          </a:p>
        </p:txBody>
      </p:sp>
      <p:sp>
        <p:nvSpPr>
          <p:cNvPr id="179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80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97.12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81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室內6</a:t>
            </a:r>
          </a:p>
        </p:txBody>
      </p:sp>
      <p:sp>
        <p:nvSpPr>
          <p:cNvPr id="182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83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85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86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中興院區21館民國67年建立,至今已經三十多年。2樓200-203室…"/>
          <p:cNvSpPr txBox="1"/>
          <p:nvPr/>
        </p:nvSpPr>
        <p:spPr>
          <a:xfrm>
            <a:off x="8009918" y="3141766"/>
            <a:ext cx="40830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本案於</a:t>
            </a:r>
            <a:r>
              <a:t>98</a:t>
            </a:r>
            <a:r>
              <a:t>年依公服組需求，執行接待櫃檯、辦公區、廁所設計，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以極簡與原弧造型形塑氛圍，並搭配黃色燈光讓宿舍同仁有回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到家的感覺</a:t>
            </a:r>
          </a:p>
        </p:txBody>
      </p:sp>
      <p:pic>
        <p:nvPicPr>
          <p:cNvPr id="188" name="project_6_0.jpg" descr="project_6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252" y="1237397"/>
            <a:ext cx="7395804" cy="4545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獨立進行產業學院21館200室…"/>
          <p:cNvSpPr txBox="1"/>
          <p:nvPr/>
        </p:nvSpPr>
        <p:spPr>
          <a:xfrm>
            <a:off x="8063620" y="1919815"/>
            <a:ext cx="438150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/>
            <a:r>
              <a:t>獨立進行悠活館舒壓區入口時光隧道設計、估價、監造</a:t>
            </a:r>
          </a:p>
        </p:txBody>
      </p:sp>
      <p:sp>
        <p:nvSpPr>
          <p:cNvPr id="191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92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98.2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193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室內7</a:t>
            </a:r>
          </a:p>
        </p:txBody>
      </p:sp>
      <p:sp>
        <p:nvSpPr>
          <p:cNvPr id="194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195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197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198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中興院區21館民國67年建立,至今已經三十多年。2樓200-203室…"/>
          <p:cNvSpPr txBox="1"/>
          <p:nvPr/>
        </p:nvSpPr>
        <p:spPr>
          <a:xfrm>
            <a:off x="8009918" y="3030641"/>
            <a:ext cx="3803664" cy="95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本案於</a:t>
            </a:r>
            <a:r>
              <a:t>98</a:t>
            </a:r>
            <a:r>
              <a:t>年依需求，執行悠活館舒壓區入口時光隧道設計，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以連續彩色光帶，讓同仁在這走道享受過渡並暗示要到一個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快樂的歡唱與運動空間。</a:t>
            </a:r>
          </a:p>
        </p:txBody>
      </p:sp>
      <p:pic>
        <p:nvPicPr>
          <p:cNvPr id="200" name="project_7_0.jpg" descr="project_7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733" y="1253066"/>
            <a:ext cx="6667016" cy="409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獨立進行產業學院21館200室…"/>
          <p:cNvSpPr txBox="1"/>
          <p:nvPr/>
        </p:nvSpPr>
        <p:spPr>
          <a:xfrm>
            <a:off x="8063620" y="1799165"/>
            <a:ext cx="478155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獨立進行量測中心太陽能光電測試實驗室空間設計、估價、</a:t>
            </a:r>
          </a:p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協助監造</a:t>
            </a:r>
          </a:p>
        </p:txBody>
      </p:sp>
      <p:sp>
        <p:nvSpPr>
          <p:cNvPr id="203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04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98.2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05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室內8</a:t>
            </a:r>
          </a:p>
        </p:txBody>
      </p:sp>
      <p:sp>
        <p:nvSpPr>
          <p:cNvPr id="206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07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8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09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10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中興院區21館民國67年建立,至今已經三十多年。2樓200-203室…"/>
          <p:cNvSpPr txBox="1"/>
          <p:nvPr/>
        </p:nvSpPr>
        <p:spPr>
          <a:xfrm>
            <a:off x="8009918" y="3141766"/>
            <a:ext cx="40801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使用者要求施作入口意象並配合展示整體規劃，並在很短時間內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完成請購與施工，且實驗室通過國際電工協會</a:t>
            </a:r>
            <a:r>
              <a:t>(IEC)</a:t>
            </a:r>
            <a:r>
              <a:t>認證，更提升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實驗室的整體企業形象。</a:t>
            </a:r>
          </a:p>
        </p:txBody>
      </p:sp>
      <p:pic>
        <p:nvPicPr>
          <p:cNvPr id="212" name="project_8_0.jpg" descr="project_8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371600"/>
            <a:ext cx="6549276" cy="402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獨立進行產業學院21館200室…"/>
          <p:cNvSpPr txBox="1"/>
          <p:nvPr/>
        </p:nvSpPr>
        <p:spPr>
          <a:xfrm>
            <a:off x="8063620" y="1919815"/>
            <a:ext cx="397945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14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光明新村外籍與</a:t>
            </a:r>
            <a:r>
              <a:t>130</a:t>
            </a:r>
            <a:r>
              <a:t>號宿舍設計、估價、協助監造</a:t>
            </a:r>
          </a:p>
        </p:txBody>
      </p:sp>
      <p:sp>
        <p:nvSpPr>
          <p:cNvPr id="215" name="中興院區21館民國67年建立,至今已經三十多年。2樓200-203室…"/>
          <p:cNvSpPr txBox="1"/>
          <p:nvPr/>
        </p:nvSpPr>
        <p:spPr>
          <a:xfrm>
            <a:off x="8009918" y="3262416"/>
            <a:ext cx="1270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6094" algn="l" defTabSz="180339">
              <a:spcBef>
                <a:spcPts val="500"/>
              </a:spcBef>
              <a:defRPr sz="1000">
                <a:uFill>
                  <a:solidFill>
                    <a:srgbClr val="000000"/>
                  </a:solidFill>
                </a:uFill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16" name="Date : 97.12…"/>
          <p:cNvSpPr txBox="1"/>
          <p:nvPr/>
        </p:nvSpPr>
        <p:spPr>
          <a:xfrm>
            <a:off x="8062555" y="4151689"/>
            <a:ext cx="1371601" cy="51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Date : 98.9</a:t>
            </a:r>
          </a:p>
          <a:p>
            <a: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案件類別：室內設計</a:t>
            </a:r>
          </a:p>
        </p:txBody>
      </p:sp>
      <p:sp>
        <p:nvSpPr>
          <p:cNvPr id="217" name="作品集內頁版型…"/>
          <p:cNvSpPr txBox="1"/>
          <p:nvPr/>
        </p:nvSpPr>
        <p:spPr>
          <a:xfrm>
            <a:off x="1225515" y="582082"/>
            <a:ext cx="69860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室內9</a:t>
            </a:r>
          </a:p>
        </p:txBody>
      </p:sp>
      <p:sp>
        <p:nvSpPr>
          <p:cNvPr id="218" name="標題"/>
          <p:cNvSpPr txBox="1"/>
          <p:nvPr/>
        </p:nvSpPr>
        <p:spPr>
          <a:xfrm>
            <a:off x="8058298" y="1289850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標題</a:t>
            </a:r>
          </a:p>
        </p:txBody>
      </p:sp>
      <p:sp>
        <p:nvSpPr>
          <p:cNvPr id="219" name="矩形"/>
          <p:cNvSpPr/>
          <p:nvPr/>
        </p:nvSpPr>
        <p:spPr>
          <a:xfrm>
            <a:off x="7929595" y="1203070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介紹字"/>
          <p:cNvSpPr txBox="1"/>
          <p:nvPr/>
        </p:nvSpPr>
        <p:spPr>
          <a:xfrm>
            <a:off x="7943998" y="2449342"/>
            <a:ext cx="8001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介紹字</a:t>
            </a:r>
          </a:p>
        </p:txBody>
      </p:sp>
      <p:sp>
        <p:nvSpPr>
          <p:cNvPr id="221" name="時間…"/>
          <p:cNvSpPr txBox="1"/>
          <p:nvPr/>
        </p:nvSpPr>
        <p:spPr>
          <a:xfrm>
            <a:off x="9792655" y="4069139"/>
            <a:ext cx="6350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時間</a:t>
            </a:r>
          </a:p>
          <a:p>
            <a:pPr algn="l">
              <a:defRPr b="1" sz="1800">
                <a:latin typeface="+mn-lt"/>
                <a:ea typeface="+mn-ea"/>
                <a:cs typeface="+mn-cs"/>
                <a:sym typeface="Helvetica Neue"/>
              </a:defRPr>
            </a:pPr>
            <a:r>
              <a:t>類別</a:t>
            </a:r>
          </a:p>
        </p:txBody>
      </p:sp>
      <p:sp>
        <p:nvSpPr>
          <p:cNvPr id="222" name="矩形"/>
          <p:cNvSpPr/>
          <p:nvPr/>
        </p:nvSpPr>
        <p:spPr>
          <a:xfrm>
            <a:off x="7929595" y="2373142"/>
            <a:ext cx="828907" cy="57150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中興院區21館民國67年建立,至今已經三十多年。2樓200-203室…"/>
          <p:cNvSpPr txBox="1"/>
          <p:nvPr/>
        </p:nvSpPr>
        <p:spPr>
          <a:xfrm>
            <a:off x="8009918" y="3364016"/>
            <a:ext cx="33274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lnSpc>
                <a:spcPct val="90000"/>
              </a:lnSpc>
              <a:spcBef>
                <a:spcPts val="400"/>
              </a:spcBef>
              <a:defRPr sz="11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</a:lstStyle>
          <a:p>
            <a:pPr/>
            <a:r>
              <a:t>因宿舍老舊，重新規劃提高同仁入住意願並提高租金</a:t>
            </a:r>
          </a:p>
        </p:txBody>
      </p:sp>
      <p:pic>
        <p:nvPicPr>
          <p:cNvPr id="224" name="project_9_0.jpg" descr="project_9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087" y="1341518"/>
            <a:ext cx="7056969" cy="4337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